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60" r:id="rId2"/>
    <p:sldId id="258" r:id="rId3"/>
    <p:sldId id="261" r:id="rId4"/>
    <p:sldId id="257" r:id="rId5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DCDE67-C546-4990-BD86-403CCADD62E1}" v="47" dt="2021-09-14T14:46:50.7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fasso Laura" userId="S::lcafasso@puratos.com::69764b6f-4aa9-4d54-bf2d-6e6231444610" providerId="AD" clId="Web-{B9DCDE67-C546-4990-BD86-403CCADD62E1}"/>
    <pc:docChg chg="modSld">
      <pc:chgData name="Cafasso Laura" userId="S::lcafasso@puratos.com::69764b6f-4aa9-4d54-bf2d-6e6231444610" providerId="AD" clId="Web-{B9DCDE67-C546-4990-BD86-403CCADD62E1}" dt="2021-09-14T14:46:50.746" v="23" actId="20577"/>
      <pc:docMkLst>
        <pc:docMk/>
      </pc:docMkLst>
      <pc:sldChg chg="modSp">
        <pc:chgData name="Cafasso Laura" userId="S::lcafasso@puratos.com::69764b6f-4aa9-4d54-bf2d-6e6231444610" providerId="AD" clId="Web-{B9DCDE67-C546-4990-BD86-403CCADD62E1}" dt="2021-09-14T14:46:50.746" v="23" actId="20577"/>
        <pc:sldMkLst>
          <pc:docMk/>
          <pc:sldMk cId="4219884761" sldId="260"/>
        </pc:sldMkLst>
        <pc:spChg chg="mod">
          <ac:chgData name="Cafasso Laura" userId="S::lcafasso@puratos.com::69764b6f-4aa9-4d54-bf2d-6e6231444610" providerId="AD" clId="Web-{B9DCDE67-C546-4990-BD86-403CCADD62E1}" dt="2021-09-14T14:46:50.746" v="23" actId="20577"/>
          <ac:spMkLst>
            <pc:docMk/>
            <pc:sldMk cId="4219884761" sldId="260"/>
            <ac:spMk id="7" creationId="{3C12DE82-8844-4657-92FD-D8CC5F70B7F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683545"/>
            <a:ext cx="8743950" cy="358140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5403057"/>
            <a:ext cx="7715250" cy="2483643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5578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0978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547688"/>
            <a:ext cx="2218134" cy="871775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547688"/>
            <a:ext cx="6525816" cy="871775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323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c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375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sta Post - Left-Righ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219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sta Post - Central image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94A6D3-0839-A340-AE46-74A2070C38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4413" y="-149901"/>
            <a:ext cx="10073908" cy="10583055"/>
          </a:xfrm>
          <a:custGeom>
            <a:avLst/>
            <a:gdLst>
              <a:gd name="connsiteX0" fmla="*/ 0 w 10073908"/>
              <a:gd name="connsiteY0" fmla="*/ 10568065 h 10568065"/>
              <a:gd name="connsiteX1" fmla="*/ 2518477 w 10073908"/>
              <a:gd name="connsiteY1" fmla="*/ 0 h 10568065"/>
              <a:gd name="connsiteX2" fmla="*/ 10073908 w 10073908"/>
              <a:gd name="connsiteY2" fmla="*/ 0 h 10568065"/>
              <a:gd name="connsiteX3" fmla="*/ 7555431 w 10073908"/>
              <a:gd name="connsiteY3" fmla="*/ 10568065 h 10568065"/>
              <a:gd name="connsiteX4" fmla="*/ 0 w 10073908"/>
              <a:gd name="connsiteY4" fmla="*/ 10568065 h 10568065"/>
              <a:gd name="connsiteX0" fmla="*/ 0 w 10073908"/>
              <a:gd name="connsiteY0" fmla="*/ 10583055 h 10583055"/>
              <a:gd name="connsiteX1" fmla="*/ 749638 w 10073908"/>
              <a:gd name="connsiteY1" fmla="*/ 0 h 10583055"/>
              <a:gd name="connsiteX2" fmla="*/ 10073908 w 10073908"/>
              <a:gd name="connsiteY2" fmla="*/ 14990 h 10583055"/>
              <a:gd name="connsiteX3" fmla="*/ 7555431 w 10073908"/>
              <a:gd name="connsiteY3" fmla="*/ 10583055 h 10583055"/>
              <a:gd name="connsiteX4" fmla="*/ 0 w 10073908"/>
              <a:gd name="connsiteY4" fmla="*/ 10583055 h 10583055"/>
              <a:gd name="connsiteX0" fmla="*/ 0 w 10073908"/>
              <a:gd name="connsiteY0" fmla="*/ 10583055 h 10583055"/>
              <a:gd name="connsiteX1" fmla="*/ 749638 w 10073908"/>
              <a:gd name="connsiteY1" fmla="*/ 0 h 10583055"/>
              <a:gd name="connsiteX2" fmla="*/ 10073908 w 10073908"/>
              <a:gd name="connsiteY2" fmla="*/ 14990 h 10583055"/>
              <a:gd name="connsiteX3" fmla="*/ 9534132 w 10073908"/>
              <a:gd name="connsiteY3" fmla="*/ 10583055 h 10583055"/>
              <a:gd name="connsiteX4" fmla="*/ 0 w 10073908"/>
              <a:gd name="connsiteY4" fmla="*/ 10583055 h 10583055"/>
              <a:gd name="connsiteX0" fmla="*/ 0 w 10073908"/>
              <a:gd name="connsiteY0" fmla="*/ 10583055 h 10583055"/>
              <a:gd name="connsiteX1" fmla="*/ 629716 w 10073908"/>
              <a:gd name="connsiteY1" fmla="*/ 0 h 10583055"/>
              <a:gd name="connsiteX2" fmla="*/ 10073908 w 10073908"/>
              <a:gd name="connsiteY2" fmla="*/ 14990 h 10583055"/>
              <a:gd name="connsiteX3" fmla="*/ 9534132 w 10073908"/>
              <a:gd name="connsiteY3" fmla="*/ 10583055 h 10583055"/>
              <a:gd name="connsiteX4" fmla="*/ 0 w 10073908"/>
              <a:gd name="connsiteY4" fmla="*/ 10583055 h 10583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3908" h="10583055">
                <a:moveTo>
                  <a:pt x="0" y="10583055"/>
                </a:moveTo>
                <a:lnTo>
                  <a:pt x="629716" y="0"/>
                </a:lnTo>
                <a:lnTo>
                  <a:pt x="10073908" y="14990"/>
                </a:lnTo>
                <a:lnTo>
                  <a:pt x="9534132" y="10583055"/>
                </a:lnTo>
                <a:lnTo>
                  <a:pt x="0" y="105830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650755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9245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2564609"/>
            <a:ext cx="8872538" cy="4279106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6884197"/>
            <a:ext cx="8872538" cy="225028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0789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2738438"/>
            <a:ext cx="4371975" cy="652700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2738438"/>
            <a:ext cx="4371975" cy="652700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7193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547690"/>
            <a:ext cx="8872538" cy="198834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2521745"/>
            <a:ext cx="4351883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3757613"/>
            <a:ext cx="4351883" cy="552688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2521745"/>
            <a:ext cx="4373315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3757613"/>
            <a:ext cx="4373315" cy="552688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6873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5124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3435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481140"/>
            <a:ext cx="5207794" cy="7310438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6214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5800"/>
            <a:ext cx="3317825" cy="24003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481140"/>
            <a:ext cx="5207794" cy="7310438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086100"/>
            <a:ext cx="3317825" cy="5717382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426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547690"/>
            <a:ext cx="8872538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2738438"/>
            <a:ext cx="8872538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31115-ED97-4E24-9C18-99A85B890D4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9534527"/>
            <a:ext cx="3471863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9534527"/>
            <a:ext cx="2314575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ACDFD-D5B1-49C8-9303-2411FCBADA2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657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929CE0BB-A035-40D3-AFD4-CE3CEFD247C2}"/>
              </a:ext>
            </a:extLst>
          </p:cNvPr>
          <p:cNvSpPr txBox="1">
            <a:spLocks/>
          </p:cNvSpPr>
          <p:nvPr/>
        </p:nvSpPr>
        <p:spPr>
          <a:xfrm>
            <a:off x="410561" y="379964"/>
            <a:ext cx="10047889" cy="41153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>
                <a:solidFill>
                  <a:schemeClr val="bg1"/>
                </a:solidFill>
              </a:rPr>
              <a:t>Linee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Guida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it-IT" dirty="0">
                <a:solidFill>
                  <a:schemeClr val="bg1"/>
                </a:solidFill>
              </a:rPr>
              <a:t>Come creare un post per Instagram &amp; Facebook (Carosello / immagini multiple) utilizzando questo template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C12DE82-8844-4657-92FD-D8CC5F70B7FD}"/>
              </a:ext>
            </a:extLst>
          </p:cNvPr>
          <p:cNvSpPr txBox="1">
            <a:spLocks/>
          </p:cNvSpPr>
          <p:nvPr/>
        </p:nvSpPr>
        <p:spPr>
          <a:xfrm>
            <a:off x="600349" y="4495282"/>
            <a:ext cx="9021321" cy="444869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57175" indent="-257175" algn="l" defTabSz="1028700" rtl="0" eaLnBrk="1" latinLnBrk="0" hangingPunct="1">
              <a:lnSpc>
                <a:spcPct val="90000"/>
              </a:lnSpc>
              <a:spcBef>
                <a:spcPts val="1125"/>
              </a:spcBef>
              <a:buFont typeface="Arial" panose="020B0604020202020204" pitchFamily="34" charset="0"/>
              <a:buChar char="•"/>
              <a:defRPr sz="3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15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58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2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5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89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2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762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1975" indent="-257175" algn="l" defTabSz="102870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3200" b="1" dirty="0">
                <a:solidFill>
                  <a:schemeClr val="bg1"/>
                </a:solidFill>
              </a:rPr>
              <a:t>Installare il Font </a:t>
            </a:r>
            <a:r>
              <a:rPr lang="it-IT" sz="3200" dirty="0">
                <a:solidFill>
                  <a:schemeClr val="bg1"/>
                </a:solidFill>
              </a:rPr>
              <a:t>‘</a:t>
            </a:r>
            <a:r>
              <a:rPr lang="it-IT" sz="3200" dirty="0" err="1">
                <a:solidFill>
                  <a:schemeClr val="bg1"/>
                </a:solidFill>
              </a:rPr>
              <a:t>Amatic</a:t>
            </a:r>
            <a:r>
              <a:rPr lang="it-IT" sz="3200" dirty="0">
                <a:solidFill>
                  <a:schemeClr val="bg1"/>
                </a:solidFill>
              </a:rPr>
              <a:t> SC’ sul PC (Cercare su </a:t>
            </a:r>
            <a:r>
              <a:rPr lang="it-IT" sz="3200" dirty="0" err="1">
                <a:solidFill>
                  <a:schemeClr val="bg1"/>
                </a:solidFill>
              </a:rPr>
              <a:t>google</a:t>
            </a:r>
            <a:r>
              <a:rPr lang="it-IT" sz="3200" dirty="0">
                <a:solidFill>
                  <a:schemeClr val="bg1"/>
                </a:solidFill>
              </a:rPr>
              <a:t>, scaricarlo, aprire la cartella e copiare i file, cercare “C:\Windows\Fonts” e incollare)</a:t>
            </a:r>
            <a:endParaRPr lang="it-IT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3200" b="1" dirty="0">
                <a:solidFill>
                  <a:schemeClr val="bg1"/>
                </a:solidFill>
              </a:rPr>
              <a:t>Inserire</a:t>
            </a:r>
            <a:r>
              <a:rPr lang="it-IT" sz="3200" dirty="0">
                <a:solidFill>
                  <a:schemeClr val="bg1"/>
                </a:solidFill>
              </a:rPr>
              <a:t> il proprio testo negli spazi appositi se si vuole </a:t>
            </a:r>
            <a:r>
              <a:rPr lang="it-IT" sz="3200">
                <a:solidFill>
                  <a:schemeClr val="bg1"/>
                </a:solidFill>
              </a:rPr>
              <a:t>personalizzare il contenuto</a:t>
            </a:r>
            <a:endParaRPr lang="it-IT" sz="3200" dirty="0">
              <a:solidFill>
                <a:schemeClr val="bg1"/>
              </a:solidFill>
              <a:cs typeface="Calibri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3200" b="1" dirty="0">
                <a:solidFill>
                  <a:schemeClr val="bg1"/>
                </a:solidFill>
              </a:rPr>
              <a:t>Inserire</a:t>
            </a:r>
            <a:r>
              <a:rPr lang="it-IT" sz="3200" dirty="0">
                <a:solidFill>
                  <a:schemeClr val="bg1"/>
                </a:solidFill>
              </a:rPr>
              <a:t> l’immagine della ricetta o il prodotto che si vuole condividere </a:t>
            </a:r>
            <a:endParaRPr lang="it-IT" sz="3200" dirty="0">
              <a:solidFill>
                <a:schemeClr val="bg1"/>
              </a:solidFill>
              <a:cs typeface="Calibri" panose="020F0502020204030204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it-IT" sz="3200" dirty="0">
                <a:solidFill>
                  <a:schemeClr val="bg1"/>
                </a:solidFill>
              </a:rPr>
              <a:t>Andare su </a:t>
            </a:r>
            <a:r>
              <a:rPr lang="it-IT" sz="3200" b="1" dirty="0">
                <a:solidFill>
                  <a:schemeClr val="bg1"/>
                </a:solidFill>
              </a:rPr>
              <a:t>File</a:t>
            </a:r>
            <a:r>
              <a:rPr lang="it-IT" sz="3200" dirty="0">
                <a:solidFill>
                  <a:schemeClr val="bg1"/>
                </a:solidFill>
              </a:rPr>
              <a:t> -&gt; </a:t>
            </a:r>
            <a:r>
              <a:rPr lang="it-IT" sz="3200" b="1" dirty="0">
                <a:solidFill>
                  <a:schemeClr val="bg1"/>
                </a:solidFill>
              </a:rPr>
              <a:t>Salva con nome </a:t>
            </a:r>
            <a:r>
              <a:rPr lang="it-IT" sz="3200" dirty="0">
                <a:solidFill>
                  <a:schemeClr val="bg1"/>
                </a:solidFill>
              </a:rPr>
              <a:t>-&gt; Scegliere JPEG -&gt; </a:t>
            </a:r>
            <a:r>
              <a:rPr lang="it-IT" sz="3200" b="1" dirty="0">
                <a:solidFill>
                  <a:schemeClr val="bg1"/>
                </a:solidFill>
              </a:rPr>
              <a:t>Salva</a:t>
            </a:r>
            <a:r>
              <a:rPr lang="it-IT" sz="3200" dirty="0">
                <a:solidFill>
                  <a:schemeClr val="bg1"/>
                </a:solidFill>
              </a:rPr>
              <a:t> (O Tutte le Slides o Singola Slide)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3200" dirty="0">
                <a:solidFill>
                  <a:schemeClr val="bg1"/>
                </a:solidFill>
              </a:rPr>
              <a:t>Salvata come immagine è </a:t>
            </a:r>
            <a:r>
              <a:rPr lang="it-IT" sz="3200" b="1" dirty="0">
                <a:solidFill>
                  <a:schemeClr val="bg1"/>
                </a:solidFill>
              </a:rPr>
              <a:t>pronta</a:t>
            </a:r>
            <a:r>
              <a:rPr lang="it-IT" sz="3200" dirty="0">
                <a:solidFill>
                  <a:schemeClr val="bg1"/>
                </a:solidFill>
              </a:rPr>
              <a:t> per essere pubblicata sui tuoi account Facebook &amp; Instagram</a:t>
            </a:r>
            <a:endParaRPr lang="it-IT" sz="32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19884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949BFAA-3E3A-EA48-A83C-7EF5AFC981D2}"/>
              </a:ext>
            </a:extLst>
          </p:cNvPr>
          <p:cNvSpPr txBox="1"/>
          <p:nvPr/>
        </p:nvSpPr>
        <p:spPr>
          <a:xfrm>
            <a:off x="831976" y="5644597"/>
            <a:ext cx="9136391" cy="342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0"/>
              </a:lnSpc>
            </a:pPr>
            <a:r>
              <a:rPr lang="nl-BE" sz="14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Ti aguriamo un</a:t>
            </a:r>
          </a:p>
          <a:p>
            <a:pPr algn="ctr">
              <a:lnSpc>
                <a:spcPts val="13000"/>
              </a:lnSpc>
            </a:pPr>
            <a:r>
              <a:rPr lang="nl-BE" sz="14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delizioso…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8E6DCAD-815F-1348-B80C-56FAE3ABD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6326"/>
            <a:ext cx="21879494" cy="472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538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BC9795-5B95-AC48-BC77-123D65EC64C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88833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BA3736-03F5-A843-8CC6-176C2810A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00648" y="-127591"/>
            <a:ext cx="21879494" cy="47203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965166-67E4-E047-8BE7-5639B7B4FDC8}"/>
              </a:ext>
            </a:extLst>
          </p:cNvPr>
          <p:cNvSpPr txBox="1"/>
          <p:nvPr/>
        </p:nvSpPr>
        <p:spPr>
          <a:xfrm>
            <a:off x="190290" y="5263598"/>
            <a:ext cx="9691990" cy="342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0"/>
              </a:lnSpc>
            </a:pPr>
            <a:r>
              <a:rPr lang="nl-BE" sz="14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…e magico</a:t>
            </a:r>
          </a:p>
          <a:p>
            <a:pPr algn="ctr">
              <a:lnSpc>
                <a:spcPts val="13000"/>
              </a:lnSpc>
            </a:pPr>
            <a:r>
              <a:rPr lang="nl-BE" sz="14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natale</a:t>
            </a:r>
          </a:p>
        </p:txBody>
      </p:sp>
    </p:spTree>
    <p:extLst>
      <p:ext uri="{BB962C8B-B14F-4D97-AF65-F5344CB8AC3E}">
        <p14:creationId xmlns:p14="http://schemas.microsoft.com/office/powerpoint/2010/main" val="16247007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116</Words>
  <Application>Microsoft Office PowerPoint</Application>
  <PresentationFormat>Personalizzato</PresentationFormat>
  <Paragraphs>11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Gelfi Amedeo Roberto</dc:creator>
  <cp:lastModifiedBy>Gelfi Amedeo Roberto</cp:lastModifiedBy>
  <cp:revision>7</cp:revision>
  <dcterms:created xsi:type="dcterms:W3CDTF">2021-09-07T15:43:19Z</dcterms:created>
  <dcterms:modified xsi:type="dcterms:W3CDTF">2021-09-14T14:46:59Z</dcterms:modified>
</cp:coreProperties>
</file>